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75" r:id="rId3"/>
    <p:sldId id="269" r:id="rId4"/>
    <p:sldId id="271" r:id="rId5"/>
    <p:sldId id="268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3447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C24FE-B3D9-488A-AD9E-9968C60AC90D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E010-C3E6-46DD-93F7-7BCDCBECDC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4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7DCD-7265-4D2A-8C45-B0A0B619DA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7DCD-7265-4D2A-8C45-B0A0B619DA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7DCD-7265-4D2A-8C45-B0A0B619DA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4815A-99B2-F5FA-9248-635DB03B7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9243C96-26BF-FC58-53E6-46E0CB8AD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340159-BA68-8EC7-FA61-E0C502AB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30612E-B9C6-5CE5-0A40-FDF34822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D35300-C3A1-C8EF-81C7-466741F6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36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D27986-A13D-3E2B-7E2A-A3146B61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EDAF0B-9553-509A-631C-567F161DF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BD0847-D8CE-5B98-8F9F-555BED7B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AAE6F3-A35D-E286-38D6-D3DE5C19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89218D-7992-942B-3E50-C0C251CC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55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28B6A5F-0680-239A-76ED-D260DF1EC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A7F9A64-78A5-1091-5294-0CD50B72D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4AC611-76E8-97EF-6DCF-9044C4A3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D73A8B-8D97-DC4E-1571-8A0678F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88911D-7369-91BA-2CCC-1716AA77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99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89308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CD676-BBEE-4C25-8EA5-8C0E3C2C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4784" y="88256"/>
            <a:ext cx="2533780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54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739C4A-BEF1-B751-D601-7F54712E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ED956E-4DB9-CF3C-0876-A6F11985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B2AA45-7F56-4B85-FBC5-F66EE88E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4ECA76-53EB-4802-97F0-96A291D4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879BB3-06FD-96E1-A6D7-B617B3F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17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C6CD1D-A98C-2B76-E3B0-11F8B4D2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7B913B-5365-553A-0965-C90C4A9DE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881394-3A45-A1C0-B150-CA176917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7D1DF3-14B9-B38F-4A27-4EBD946C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5F2B20-032C-33C3-B526-0030A113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96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0C0658-BCAD-26C9-5F45-808E534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793F41-B80C-3A9C-5334-46F809927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3B3E0E-1CE0-A231-201F-3D1E8AE6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C87B0A-D526-8D26-7ACC-4E4FB15E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7262A0-C2DA-2BA9-0740-A1CCDA71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97EEC3-E6A1-7318-F1D7-10F35529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78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29DFB3-7B96-0AFA-EB07-84FEE8AE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AB308B-24FA-8489-CC83-6E4A59BD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AB3B96-BE52-A6E6-70C1-0EF2A8FA1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5043752-3C63-7D53-7104-96B0CA091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846B3BE-0FFE-35DF-4C68-3AB7B524C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B0093AC-974C-F611-8ECA-084964E4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AD8B1AA-AE2F-B257-AFAB-C943F0A4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472649-5A66-50AE-50A0-66757CCE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22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224FA8-8C65-55D2-630A-97DFBA5B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061FEA9-694A-64F1-420A-D6D29BEC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EC71CAD-E590-DE8F-A5D6-34FA62BC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6A1DE3-633C-AD4D-2E2E-252F707B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7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2770991-A477-2AC7-848D-CFEACD94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3F6A381-7126-4D77-E338-CEA7DFFF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CF1C67F-7A2C-279D-1D3D-C9CCF3B5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82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E23B5-11B3-ED23-580B-85D937F4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2C7C82-A1DF-DC6C-327A-CDBB606B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7020F05-2A58-4769-B2B4-80220B6E1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070CA49-3D22-607F-7C85-3D02C7B3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1F621E-D0FF-CDEF-F5A2-44B89E8A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5D27F4-A11A-B392-06F4-B3A39F18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95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30C8C0-492B-72A4-D201-37889B92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E7D966E-DFAD-3F48-3A26-2E250AD57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7403A8A-CAD2-2356-5148-9EDF56D40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495E09-445C-2E38-65FE-2FAB807E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BD602E-8990-223A-2A3F-004B8E8B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3B3CD3F-A68A-6596-3324-0D2BA7E0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94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B171673-E3A2-123B-5B7D-37320CF9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59552-5C21-1FD3-1DEF-0B5DA531B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A1398E-AE91-9A81-00FD-96C01BACB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651C-3C93-4C00-8E1E-F84B4BD45D90}" type="datetimeFigureOut">
              <a:rPr lang="el-GR" smtClean="0"/>
              <a:t>9/6/2022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C43632-B493-40DE-A652-444EF89B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B7A577-5435-9728-6F44-54BEC2D81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EDA-5CA0-4223-B201-83203329D4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8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png" /><Relationship Id="rId5" Type="http://schemas.openxmlformats.org/officeDocument/2006/relationships/image" Target="../media/image4.jpeg" /><Relationship Id="rId4" Type="http://schemas.openxmlformats.org/officeDocument/2006/relationships/image" Target="../media/image3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6.pn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7.pn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8.png" /><Relationship Id="rId5" Type="http://schemas.openxmlformats.org/officeDocument/2006/relationships/image" Target="../media/image4.jpeg" /><Relationship Id="rId4" Type="http://schemas.openxmlformats.org/officeDocument/2006/relationships/image" Target="../media/image3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png" /><Relationship Id="rId5" Type="http://schemas.openxmlformats.org/officeDocument/2006/relationships/image" Target="../media/image4.jpeg" /><Relationship Id="rId4" Type="http://schemas.openxmlformats.org/officeDocument/2006/relationships/image" Target="../media/image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4935740-1B12-35D8-5C71-763336DE2505}"/>
              </a:ext>
            </a:extLst>
          </p:cNvPr>
          <p:cNvSpPr/>
          <p:nvPr/>
        </p:nvSpPr>
        <p:spPr>
          <a:xfrm>
            <a:off x="0" y="0"/>
            <a:ext cx="424917" cy="1900800"/>
          </a:xfrm>
          <a:prstGeom prst="rect">
            <a:avLst/>
          </a:prstGeom>
          <a:solidFill>
            <a:srgbClr val="A5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C686FACA-BA58-DB7D-BFBC-F5C7FCEDB92E}"/>
              </a:ext>
            </a:extLst>
          </p:cNvPr>
          <p:cNvSpPr/>
          <p:nvPr/>
        </p:nvSpPr>
        <p:spPr>
          <a:xfrm>
            <a:off x="-2642" y="1901250"/>
            <a:ext cx="424917" cy="3070800"/>
          </a:xfrm>
          <a:prstGeom prst="rect">
            <a:avLst/>
          </a:prstGeom>
          <a:solidFill>
            <a:srgbClr val="F4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108000" tIns="144000" rIns="108000" bIns="144000" rtlCol="0" anchor="ctr"/>
          <a:lstStyle/>
          <a:p>
            <a:pPr algn="ctr"/>
            <a:r>
              <a:rPr lang="el-GR" sz="1200" dirty="0"/>
              <a:t>Καρκίνος του Μαστού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5AD27B9E-9158-4951-E14B-DDFAE9902313}"/>
              </a:ext>
            </a:extLst>
          </p:cNvPr>
          <p:cNvSpPr/>
          <p:nvPr/>
        </p:nvSpPr>
        <p:spPr>
          <a:xfrm>
            <a:off x="0" y="4972050"/>
            <a:ext cx="424917" cy="1900800"/>
          </a:xfrm>
          <a:prstGeom prst="rect">
            <a:avLst/>
          </a:prstGeom>
          <a:solidFill>
            <a:srgbClr val="625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ED5CCC82-02BC-E24A-A8BB-F74D4C60C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5" y="6197191"/>
            <a:ext cx="1978565" cy="59666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EBAE5DC-6A12-F78B-F80E-1FA7D2A84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33467"/>
          <a:stretch/>
        </p:blipFill>
        <p:spPr>
          <a:xfrm>
            <a:off x="8680592" y="6168058"/>
            <a:ext cx="3035604" cy="692478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3A2A4BB3-C100-0BB3-EC99-34321A3C1F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b="29380"/>
          <a:stretch/>
        </p:blipFill>
        <p:spPr>
          <a:xfrm>
            <a:off x="933752" y="6106942"/>
            <a:ext cx="2412668" cy="687747"/>
          </a:xfrm>
          <a:prstGeom prst="rect">
            <a:avLst/>
          </a:prstGeom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8B18CE78-6C72-E003-1285-3E96CC1513FC}"/>
              </a:ext>
            </a:extLst>
          </p:cNvPr>
          <p:cNvCxnSpPr>
            <a:cxnSpLocks/>
          </p:cNvCxnSpPr>
          <p:nvPr/>
        </p:nvCxnSpPr>
        <p:spPr>
          <a:xfrm>
            <a:off x="765810" y="6026932"/>
            <a:ext cx="1095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D60B68C9-1A14-CCC4-900D-7236E3894A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1" y="742771"/>
            <a:ext cx="11331619" cy="52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45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173A63C4-0CB7-241A-1D72-5DFE9EE634A0}"/>
              </a:ext>
            </a:extLst>
          </p:cNvPr>
          <p:cNvSpPr/>
          <p:nvPr/>
        </p:nvSpPr>
        <p:spPr>
          <a:xfrm>
            <a:off x="0" y="0"/>
            <a:ext cx="424917" cy="1900800"/>
          </a:xfrm>
          <a:prstGeom prst="rect">
            <a:avLst/>
          </a:prstGeom>
          <a:solidFill>
            <a:srgbClr val="A5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2393F874-ECAE-3774-837E-338CE22F744B}"/>
              </a:ext>
            </a:extLst>
          </p:cNvPr>
          <p:cNvSpPr/>
          <p:nvPr/>
        </p:nvSpPr>
        <p:spPr>
          <a:xfrm>
            <a:off x="-1" y="1901250"/>
            <a:ext cx="424917" cy="3070800"/>
          </a:xfrm>
          <a:prstGeom prst="rect">
            <a:avLst/>
          </a:prstGeom>
          <a:solidFill>
            <a:srgbClr val="F4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108000" tIns="144000" rIns="108000" bIns="144000" rtlCol="0" anchor="ctr"/>
          <a:lstStyle/>
          <a:p>
            <a:pPr marL="12700" algn="ctr">
              <a:lnSpc>
                <a:spcPct val="100000"/>
              </a:lnSpc>
              <a:defRPr/>
            </a:pPr>
            <a:r>
              <a:rPr lang="el-GR" sz="1200" spc="-70" dirty="0">
                <a:solidFill>
                  <a:schemeClr val="bg1"/>
                </a:solidFill>
                <a:latin typeface="Calibri Light" panose="020F0302020204030204"/>
              </a:rPr>
              <a:t>Η εικόνα στην Ευρωπαϊκή  Ένωση</a:t>
            </a:r>
            <a:endParaRPr lang="it-IT" sz="1200" spc="-7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E0F57078-C7A6-BAF1-DE7F-9F75BBB1FE40}"/>
              </a:ext>
            </a:extLst>
          </p:cNvPr>
          <p:cNvSpPr/>
          <p:nvPr/>
        </p:nvSpPr>
        <p:spPr>
          <a:xfrm>
            <a:off x="0" y="4972050"/>
            <a:ext cx="424917" cy="1900800"/>
          </a:xfrm>
          <a:prstGeom prst="rect">
            <a:avLst/>
          </a:prstGeom>
          <a:solidFill>
            <a:srgbClr val="625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5" name="Εικόνα 34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30D59DAA-06D7-C2AA-07B8-7A9346914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5" y="6197191"/>
            <a:ext cx="1978565" cy="596661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78A87519-FFBD-0A8A-8895-3CF23114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33467"/>
          <a:stretch/>
        </p:blipFill>
        <p:spPr>
          <a:xfrm>
            <a:off x="8680592" y="6168058"/>
            <a:ext cx="3035604" cy="692478"/>
          </a:xfrm>
          <a:prstGeom prst="rect">
            <a:avLst/>
          </a:prstGeom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D7D3A4E9-873F-62E0-41BE-B135270E6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b="29380"/>
          <a:stretch/>
        </p:blipFill>
        <p:spPr>
          <a:xfrm>
            <a:off x="933752" y="6106942"/>
            <a:ext cx="2412668" cy="687747"/>
          </a:xfrm>
          <a:prstGeom prst="rect">
            <a:avLst/>
          </a:prstGeom>
        </p:spPr>
      </p:pic>
      <p:cxnSp>
        <p:nvCxnSpPr>
          <p:cNvPr id="38" name="Ευθεία γραμμή σύνδεσης 37">
            <a:extLst>
              <a:ext uri="{FF2B5EF4-FFF2-40B4-BE49-F238E27FC236}">
                <a16:creationId xmlns:a16="http://schemas.microsoft.com/office/drawing/2014/main" id="{7E69F91F-C921-8C84-2E66-D46A1A92728E}"/>
              </a:ext>
            </a:extLst>
          </p:cNvPr>
          <p:cNvCxnSpPr>
            <a:cxnSpLocks/>
          </p:cNvCxnSpPr>
          <p:nvPr/>
        </p:nvCxnSpPr>
        <p:spPr>
          <a:xfrm>
            <a:off x="765810" y="6026932"/>
            <a:ext cx="1095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3FB45E1-D1CC-F814-4ED3-A49B67A74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4" y="796775"/>
            <a:ext cx="11264539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10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4AA26BD-7712-EA6E-FE40-C68CC023ECE9}"/>
              </a:ext>
            </a:extLst>
          </p:cNvPr>
          <p:cNvSpPr/>
          <p:nvPr/>
        </p:nvSpPr>
        <p:spPr>
          <a:xfrm>
            <a:off x="0" y="0"/>
            <a:ext cx="424917" cy="1900800"/>
          </a:xfrm>
          <a:prstGeom prst="rect">
            <a:avLst/>
          </a:prstGeom>
          <a:solidFill>
            <a:srgbClr val="A5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6209712-C200-4F10-DD7F-162D3D9F250F}"/>
              </a:ext>
            </a:extLst>
          </p:cNvPr>
          <p:cNvSpPr/>
          <p:nvPr/>
        </p:nvSpPr>
        <p:spPr>
          <a:xfrm>
            <a:off x="0" y="1901250"/>
            <a:ext cx="424917" cy="3070800"/>
          </a:xfrm>
          <a:prstGeom prst="rect">
            <a:avLst/>
          </a:prstGeom>
          <a:solidFill>
            <a:srgbClr val="F4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52000" tIns="144000" rIns="108000" bIns="144000" rtlCol="0" anchor="ctr"/>
          <a:lstStyle/>
          <a:p>
            <a:pPr marL="12700" algn="ctr">
              <a:defRPr/>
            </a:pPr>
            <a:r>
              <a:rPr lang="el-GR" sz="1200" spc="-70" dirty="0">
                <a:solidFill>
                  <a:schemeClr val="bg1"/>
                </a:solidFill>
                <a:latin typeface="Calibri Light" panose="020F0302020204030204"/>
              </a:rPr>
              <a:t>Θάνατοι στην Ελλάδα λόγω καρκίνου του μαστού </a:t>
            </a:r>
          </a:p>
          <a:p>
            <a:pPr marL="12700" algn="ctr">
              <a:lnSpc>
                <a:spcPct val="100000"/>
              </a:lnSpc>
              <a:defRPr/>
            </a:pPr>
            <a:endParaRPr lang="it-IT" sz="1200" spc="-7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A4C6E5-D7D8-D54C-353C-DF6ED9AC2DDF}"/>
              </a:ext>
            </a:extLst>
          </p:cNvPr>
          <p:cNvSpPr/>
          <p:nvPr/>
        </p:nvSpPr>
        <p:spPr>
          <a:xfrm>
            <a:off x="0" y="4972050"/>
            <a:ext cx="424917" cy="1900800"/>
          </a:xfrm>
          <a:prstGeom prst="rect">
            <a:avLst/>
          </a:prstGeom>
          <a:solidFill>
            <a:srgbClr val="625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A4A8CA9B-62DB-11C8-1B77-1057E347B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5" y="6197191"/>
            <a:ext cx="1978565" cy="59666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72AD9DB-7EEA-8BF6-777F-743008C6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33467"/>
          <a:stretch/>
        </p:blipFill>
        <p:spPr>
          <a:xfrm>
            <a:off x="8680592" y="6168058"/>
            <a:ext cx="3035604" cy="69247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C65857B-F182-6FEE-3675-D2262BA0F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b="29380"/>
          <a:stretch/>
        </p:blipFill>
        <p:spPr>
          <a:xfrm>
            <a:off x="933752" y="6106942"/>
            <a:ext cx="2412668" cy="687747"/>
          </a:xfrm>
          <a:prstGeom prst="rect">
            <a:avLst/>
          </a:prstGeom>
        </p:spPr>
      </p:pic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29B2181-C7AB-8EAF-8007-9074E50C8183}"/>
              </a:ext>
            </a:extLst>
          </p:cNvPr>
          <p:cNvCxnSpPr>
            <a:cxnSpLocks/>
          </p:cNvCxnSpPr>
          <p:nvPr/>
        </p:nvCxnSpPr>
        <p:spPr>
          <a:xfrm>
            <a:off x="765810" y="6026932"/>
            <a:ext cx="1095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F2C6357-9701-667C-C11D-A9E83F7DF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0" y="842712"/>
            <a:ext cx="11516386" cy="49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834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Ορθογώνιο 35">
            <a:extLst>
              <a:ext uri="{FF2B5EF4-FFF2-40B4-BE49-F238E27FC236}">
                <a16:creationId xmlns:a16="http://schemas.microsoft.com/office/drawing/2014/main" id="{E22307B8-BBDE-24A0-E6AE-B8CB6D5B1C2B}"/>
              </a:ext>
            </a:extLst>
          </p:cNvPr>
          <p:cNvSpPr/>
          <p:nvPr/>
        </p:nvSpPr>
        <p:spPr>
          <a:xfrm>
            <a:off x="0" y="0"/>
            <a:ext cx="424917" cy="1900800"/>
          </a:xfrm>
          <a:prstGeom prst="rect">
            <a:avLst/>
          </a:prstGeom>
          <a:solidFill>
            <a:srgbClr val="A5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Ορθογώνιο 36">
            <a:extLst>
              <a:ext uri="{FF2B5EF4-FFF2-40B4-BE49-F238E27FC236}">
                <a16:creationId xmlns:a16="http://schemas.microsoft.com/office/drawing/2014/main" id="{5C88657F-4BE5-4222-9F0C-A1C8761FB50E}"/>
              </a:ext>
            </a:extLst>
          </p:cNvPr>
          <p:cNvSpPr/>
          <p:nvPr/>
        </p:nvSpPr>
        <p:spPr>
          <a:xfrm>
            <a:off x="-1" y="1901250"/>
            <a:ext cx="424917" cy="3070800"/>
          </a:xfrm>
          <a:prstGeom prst="rect">
            <a:avLst/>
          </a:prstGeom>
          <a:solidFill>
            <a:srgbClr val="F4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52000" tIns="144000" rIns="108000" bIns="144000" rtlCol="0" anchor="ctr"/>
          <a:lstStyle/>
          <a:p>
            <a:pPr algn="ctr"/>
            <a:r>
              <a:rPr lang="el-GR" sz="1200" spc="-70" dirty="0">
                <a:solidFill>
                  <a:schemeClr val="bg1"/>
                </a:solidFill>
                <a:latin typeface="+mj-lt"/>
              </a:rPr>
              <a:t>Σύγκριση με την Ευρώπη </a:t>
            </a:r>
            <a:endParaRPr lang="it-IT" sz="1200" spc="-70" dirty="0">
              <a:solidFill>
                <a:schemeClr val="bg1"/>
              </a:solidFill>
              <a:latin typeface="+mj-lt"/>
            </a:endParaRPr>
          </a:p>
          <a:p>
            <a:pPr marL="12700" algn="ctr">
              <a:lnSpc>
                <a:spcPct val="100000"/>
              </a:lnSpc>
              <a:defRPr/>
            </a:pPr>
            <a:endParaRPr lang="it-IT" sz="1200" spc="-7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0FBCD0FB-8DC1-E7D5-97B6-564729715029}"/>
              </a:ext>
            </a:extLst>
          </p:cNvPr>
          <p:cNvSpPr/>
          <p:nvPr/>
        </p:nvSpPr>
        <p:spPr>
          <a:xfrm>
            <a:off x="0" y="4972050"/>
            <a:ext cx="424917" cy="1900800"/>
          </a:xfrm>
          <a:prstGeom prst="rect">
            <a:avLst/>
          </a:prstGeom>
          <a:solidFill>
            <a:srgbClr val="625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" name="Εικόνα 39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92CCC7AA-E352-968C-0D16-CA133F81A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5" y="6197191"/>
            <a:ext cx="1978565" cy="596661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9A9DB0D5-73A8-5CD5-F19F-6A6DA9D0D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33467"/>
          <a:stretch/>
        </p:blipFill>
        <p:spPr>
          <a:xfrm>
            <a:off x="8680592" y="6168058"/>
            <a:ext cx="3035604" cy="692478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FDF3FEB0-3DBF-A932-96B5-FDB0FD79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b="29380"/>
          <a:stretch/>
        </p:blipFill>
        <p:spPr>
          <a:xfrm>
            <a:off x="933752" y="6106942"/>
            <a:ext cx="2412668" cy="687747"/>
          </a:xfrm>
          <a:prstGeom prst="rect">
            <a:avLst/>
          </a:prstGeom>
        </p:spPr>
      </p:pic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FE0A12DF-135C-FE13-4979-41D5D066D835}"/>
              </a:ext>
            </a:extLst>
          </p:cNvPr>
          <p:cNvCxnSpPr>
            <a:cxnSpLocks/>
          </p:cNvCxnSpPr>
          <p:nvPr/>
        </p:nvCxnSpPr>
        <p:spPr>
          <a:xfrm>
            <a:off x="765810" y="6026932"/>
            <a:ext cx="1095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FEF9A5-C3C0-16E8-EF8D-462EC7833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9" y="769950"/>
            <a:ext cx="11236448" cy="52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28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382DB57-A9AB-9D9C-351C-20DF2CC07D0D}"/>
              </a:ext>
            </a:extLst>
          </p:cNvPr>
          <p:cNvSpPr/>
          <p:nvPr/>
        </p:nvSpPr>
        <p:spPr>
          <a:xfrm>
            <a:off x="0" y="0"/>
            <a:ext cx="424917" cy="1900800"/>
          </a:xfrm>
          <a:prstGeom prst="rect">
            <a:avLst/>
          </a:prstGeom>
          <a:solidFill>
            <a:srgbClr val="A5B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66A1D40-AD4B-F1D6-868F-04F571391BAD}"/>
              </a:ext>
            </a:extLst>
          </p:cNvPr>
          <p:cNvSpPr/>
          <p:nvPr/>
        </p:nvSpPr>
        <p:spPr>
          <a:xfrm>
            <a:off x="-1" y="1901250"/>
            <a:ext cx="424917" cy="3070800"/>
          </a:xfrm>
          <a:prstGeom prst="rect">
            <a:avLst/>
          </a:prstGeom>
          <a:solidFill>
            <a:srgbClr val="F4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52000" tIns="144000" rIns="108000" bIns="144000" rtlCol="0" anchor="ctr"/>
          <a:lstStyle/>
          <a:p>
            <a:pPr algn="ctr"/>
            <a:r>
              <a:rPr lang="el-GR" sz="1200" spc="-70" dirty="0">
                <a:solidFill>
                  <a:schemeClr val="bg1"/>
                </a:solidFill>
                <a:latin typeface="Calibri Light" panose="020F0302020204030204"/>
              </a:rPr>
              <a:t>Η σημασία της έγκαιρης διάγνωσης</a:t>
            </a:r>
            <a:endParaRPr lang="it-IT" sz="1200" spc="-70" dirty="0">
              <a:solidFill>
                <a:schemeClr val="bg1"/>
              </a:solidFill>
              <a:latin typeface="Calibri Light" panose="020F0302020204030204"/>
            </a:endParaRPr>
          </a:p>
          <a:p>
            <a:pPr marL="12700" algn="ctr">
              <a:lnSpc>
                <a:spcPct val="100000"/>
              </a:lnSpc>
              <a:defRPr/>
            </a:pPr>
            <a:endParaRPr lang="it-IT" sz="1200" spc="-7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10A8D90F-F6A6-6299-4BAE-07509EE688B3}"/>
              </a:ext>
            </a:extLst>
          </p:cNvPr>
          <p:cNvSpPr/>
          <p:nvPr/>
        </p:nvSpPr>
        <p:spPr>
          <a:xfrm>
            <a:off x="0" y="4972050"/>
            <a:ext cx="424917" cy="1900800"/>
          </a:xfrm>
          <a:prstGeom prst="rect">
            <a:avLst/>
          </a:prstGeom>
          <a:solidFill>
            <a:srgbClr val="625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21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01D92268-3F4B-2614-0185-C9DBAC65B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5" y="6197191"/>
            <a:ext cx="1978565" cy="59666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6AA5F0B2-50B4-2FA1-7140-0B91CBBBD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33467"/>
          <a:stretch/>
        </p:blipFill>
        <p:spPr>
          <a:xfrm>
            <a:off x="8680592" y="6168058"/>
            <a:ext cx="3035604" cy="692478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729F04F1-F3BC-31C1-9CEA-3367614AF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b="29380"/>
          <a:stretch/>
        </p:blipFill>
        <p:spPr>
          <a:xfrm>
            <a:off x="933752" y="6106942"/>
            <a:ext cx="2412668" cy="687747"/>
          </a:xfrm>
          <a:prstGeom prst="rect">
            <a:avLst/>
          </a:prstGeom>
        </p:spPr>
      </p:pic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37B4A5F7-5547-11E5-5A2D-679BB6D1F6A0}"/>
              </a:ext>
            </a:extLst>
          </p:cNvPr>
          <p:cNvCxnSpPr>
            <a:cxnSpLocks/>
          </p:cNvCxnSpPr>
          <p:nvPr/>
        </p:nvCxnSpPr>
        <p:spPr>
          <a:xfrm>
            <a:off x="765810" y="6026932"/>
            <a:ext cx="1095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Εικόνα 42" descr="Εικόνα που περιέχει κείμενο, στιγμιότυπο οθόνη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E764D703-7CA9-A484-2B50-8142E3286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4" y="758190"/>
            <a:ext cx="10578352" cy="51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727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</Words>
  <Application>Microsoft Office PowerPoint</Application>
  <PresentationFormat>Ευρεία οθόνη</PresentationFormat>
  <Paragraphs>8</Paragraphs>
  <Slides>5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kleidaraalexandra@gmail.com</cp:lastModifiedBy>
  <cp:revision>17</cp:revision>
  <dcterms:created xsi:type="dcterms:W3CDTF">2022-06-08T11:10:42Z</dcterms:created>
  <dcterms:modified xsi:type="dcterms:W3CDTF">2022-06-09T08:02:43Z</dcterms:modified>
</cp:coreProperties>
</file>